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7B0AF-01E5-4BA8-9782-EAFA581FC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366699"/>
            <a:ext cx="12192000" cy="925383"/>
          </a:xfrm>
        </p:spPr>
        <p:txBody>
          <a:bodyPr>
            <a:normAutofit/>
          </a:bodyPr>
          <a:lstStyle/>
          <a:p>
            <a:r>
              <a:rPr lang="nl-NL" dirty="0" err="1"/>
              <a:t>WEBvr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C87EB33-292E-4B52-9E3C-AF26C487B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332417"/>
            <a:ext cx="9001462" cy="1655762"/>
          </a:xfrm>
        </p:spPr>
        <p:txBody>
          <a:bodyPr/>
          <a:lstStyle/>
          <a:p>
            <a:r>
              <a:rPr lang="nl-NL" dirty="0"/>
              <a:t>het kijkgat naar psychologische aandoeningen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D9F8648-7A5C-48AC-914C-0DC3CE0252C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11" y="1096314"/>
            <a:ext cx="1450975" cy="167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63CA6-A5F7-4A47-A2D7-368090A9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nl-NL" dirty="0"/>
              <a:t>Er was eens…</a:t>
            </a:r>
          </a:p>
        </p:txBody>
      </p:sp>
    </p:spTree>
    <p:extLst>
      <p:ext uri="{BB962C8B-B14F-4D97-AF65-F5344CB8AC3E}">
        <p14:creationId xmlns:p14="http://schemas.microsoft.com/office/powerpoint/2010/main" val="202689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CD07803-D469-423D-AC0C-9AC413B8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5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9E8D90-4FFF-4900-90E6-F121C68A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469" y="219081"/>
            <a:ext cx="4628531" cy="1326321"/>
          </a:xfrm>
        </p:spPr>
        <p:txBody>
          <a:bodyPr/>
          <a:lstStyle/>
          <a:p>
            <a:pPr algn="l"/>
            <a:r>
              <a:rPr lang="nl-NL" dirty="0"/>
              <a:t>Prototype 1</a:t>
            </a:r>
          </a:p>
        </p:txBody>
      </p:sp>
    </p:spTree>
    <p:extLst>
      <p:ext uri="{BB962C8B-B14F-4D97-AF65-F5344CB8AC3E}">
        <p14:creationId xmlns:p14="http://schemas.microsoft.com/office/powerpoint/2010/main" val="10094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8D63A05-D4A9-449C-9AA8-38E7361F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A55395F-C36E-44F2-8175-68B384BC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C79BDE8-C7F0-4411-ADBA-E3060D07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B52173-1F90-4C5E-97C0-D2B06905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818" y="5709434"/>
            <a:ext cx="5440352" cy="1326321"/>
          </a:xfrm>
        </p:spPr>
        <p:txBody>
          <a:bodyPr/>
          <a:lstStyle/>
          <a:p>
            <a:r>
              <a:rPr lang="nl-NL" dirty="0"/>
              <a:t>Prototype 2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6A368D5-0C77-4252-911E-C2483F157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0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6AFCA92-CDFD-4223-9155-91A05A86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75" y="3185"/>
            <a:ext cx="6554624" cy="34258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13B919F-FD79-4635-BD1A-724409A8F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0" r="22266"/>
          <a:stretch/>
        </p:blipFill>
        <p:spPr>
          <a:xfrm>
            <a:off x="6096000" y="-1"/>
            <a:ext cx="6096000" cy="34315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88FA8A-F902-447A-A61A-63FF3E7D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70760"/>
            <a:ext cx="5948559" cy="1158240"/>
          </a:xfrm>
        </p:spPr>
        <p:txBody>
          <a:bodyPr/>
          <a:lstStyle/>
          <a:p>
            <a:r>
              <a:rPr lang="nl-NL" dirty="0" err="1"/>
              <a:t>Final</a:t>
            </a:r>
            <a:r>
              <a:rPr lang="nl-NL" dirty="0"/>
              <a:t> Prototype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31299ED-087D-4A0D-8CBE-8161A0BCD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13" r="22287"/>
          <a:stretch/>
        </p:blipFill>
        <p:spPr>
          <a:xfrm>
            <a:off x="0" y="3422383"/>
            <a:ext cx="6096000" cy="343243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1A05BE0-19BB-4979-BB23-11DD9B806E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85" r="22357"/>
          <a:stretch/>
        </p:blipFill>
        <p:spPr>
          <a:xfrm>
            <a:off x="6096000" y="3416710"/>
            <a:ext cx="6096000" cy="34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65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57</TotalTime>
  <Words>16</Words>
  <Application>Microsoft Office PowerPoint</Application>
  <PresentationFormat>Breedbeeld</PresentationFormat>
  <Paragraphs>6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9" baseType="lpstr">
      <vt:lpstr>Arial</vt:lpstr>
      <vt:lpstr>Bookman Old Style</vt:lpstr>
      <vt:lpstr>Rockwell</vt:lpstr>
      <vt:lpstr>Damask</vt:lpstr>
      <vt:lpstr>WEBvr</vt:lpstr>
      <vt:lpstr>Er was eens…</vt:lpstr>
      <vt:lpstr>Prototype 1</vt:lpstr>
      <vt:lpstr>Prototype 2</vt:lpstr>
      <vt:lpstr>Final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WEBvr</dc:title>
  <dc:creator>Jaap Kanbier</dc:creator>
  <cp:lastModifiedBy>Jaap Kanbier</cp:lastModifiedBy>
  <cp:revision>8</cp:revision>
  <dcterms:created xsi:type="dcterms:W3CDTF">2018-01-10T10:18:13Z</dcterms:created>
  <dcterms:modified xsi:type="dcterms:W3CDTF">2018-01-12T09:07:53Z</dcterms:modified>
</cp:coreProperties>
</file>